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43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2/8/19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2/8/19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2/8/19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2/8/19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2/8/19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2/8/19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2/8/19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2/8/19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2/8/19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2/8/19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2/8/19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2/8/19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116A6-1E8B-0B4D-8FF5-5FA51E8E48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Is there any hope for the </a:t>
            </a:r>
            <a:r>
              <a:rPr lang="en-US" dirty="0" err="1"/>
              <a:t>jews</a:t>
            </a:r>
            <a:r>
              <a:rPr lang="en-US" dirty="0"/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F8BAF1-F9E8-1D4E-BBDC-7F6E506F66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Romans 11</a:t>
            </a:r>
          </a:p>
        </p:txBody>
      </p:sp>
    </p:spTree>
    <p:extLst>
      <p:ext uri="{BB962C8B-B14F-4D97-AF65-F5344CB8AC3E}">
        <p14:creationId xmlns:p14="http://schemas.microsoft.com/office/powerpoint/2010/main" val="3837393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4CA192-E1B2-D646-A14A-2AB85E949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3298"/>
            <a:ext cx="12565626" cy="885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94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B05F73-AD14-704D-AAF2-F76F32792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" y="-370437"/>
            <a:ext cx="12185079" cy="722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74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91FDC0-CD55-ED46-A91D-7BF29B65B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" y="278409"/>
            <a:ext cx="12189437" cy="638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02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7844A-637E-5B4F-911B-8AEE162CC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7891"/>
            <a:ext cx="13296900" cy="88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3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56C0E3-E79F-314C-BD77-7D575F659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" y="-1091579"/>
            <a:ext cx="12186614" cy="913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8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</TotalTime>
  <Words>10</Words>
  <Application>Microsoft Macintosh PowerPoint</Application>
  <PresentationFormat>Widescreen</PresentationFormat>
  <Paragraphs>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Tw Cen MT</vt:lpstr>
      <vt:lpstr>Tw Cen MT Condensed</vt:lpstr>
      <vt:lpstr>Wingdings 3</vt:lpstr>
      <vt:lpstr>Integral</vt:lpstr>
      <vt:lpstr>Is there any hope for the jews?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there any hope for the jews?</dc:title>
  <dc:creator>Steve Moore</dc:creator>
  <cp:lastModifiedBy>Rob Scott-Buccleuch</cp:lastModifiedBy>
  <cp:revision>1</cp:revision>
  <dcterms:created xsi:type="dcterms:W3CDTF">2019-02-08T15:34:33Z</dcterms:created>
  <dcterms:modified xsi:type="dcterms:W3CDTF">2019-02-08T17:28:12Z</dcterms:modified>
</cp:coreProperties>
</file>